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688" y="-12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24371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361369" y="6795460"/>
            <a:ext cx="10464800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(六)耶穌的腳蹤</a:t>
            </a:r>
          </a:p>
        </p:txBody>
      </p:sp>
      <p:sp>
        <p:nvSpPr>
          <p:cNvPr id="33" name="Shape 33"/>
          <p:cNvSpPr/>
          <p:nvPr/>
        </p:nvSpPr>
        <p:spPr>
          <a:xfrm>
            <a:off x="1605018" y="8298913"/>
            <a:ext cx="10464801" cy="1460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加利利</a:t>
            </a:r>
          </a:p>
        </p:txBody>
      </p:sp>
      <p:pic>
        <p:nvPicPr>
          <p:cNvPr id="34" name="Picture 33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1415" y="724375"/>
            <a:ext cx="7745409" cy="583763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224628" y="1140687"/>
            <a:ext cx="10555544" cy="2987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耶穌走遍 加利利 ，在各會堂裏教訓人，傳天國的福音，醫治百姓各樣的病症。 ...當下，有許多人從 加利利 、 低加坡里 、 耶路撒冷 、 猶太 、 約旦河 外來跟著他。 (馬太福音 4:23,25 CUNP-神)</a:t>
            </a:r>
          </a:p>
        </p:txBody>
      </p:sp>
      <p:sp>
        <p:nvSpPr>
          <p:cNvPr id="37" name="Shape 37"/>
          <p:cNvSpPr/>
          <p:nvPr/>
        </p:nvSpPr>
        <p:spPr>
          <a:xfrm>
            <a:off x="1156101" y="5166591"/>
            <a:ext cx="11027615" cy="2732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耶穌走遍各城各鄉，在會堂裏教訓人，宣講天國的福音，又醫治各樣的病症。 他看見許多的人，就憐憫他們；因為他們困苦流離，如同羊沒有牧人一般。 (馬太福音 9:35-36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0908D1C2-A89D-4321-8D68-CC1CED534045-L0-001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00" y="7258"/>
            <a:ext cx="7658149" cy="9739083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7725766" y="103632"/>
            <a:ext cx="5197754" cy="9546336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1. 路 1:39-56      馬利亞到撒迦利亞家 ( 按傳統的說法是在隱喀琳 ) 拜訪以利沙伯，以利沙伯稱讚馬利亞是有福的。當時以利沙伯已經懷了施洗約翰。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2. 太 2:1，路 2:4-7    當希律作猶太王的時候，約瑟和馬利亞從拿撒勒到伯利恆報名上冊，耶穌在伯利恆出生。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3. 路 2:21-38       耶穌出生後第八天，約瑟為他行割禮，又帶他上耶路撒冷去，把他獻與主。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4. 太 2:1-12        有幾個博士從東方經耶路撒冷到伯利恆來，俯伏敬拜新生小孩主耶穌，並獻上禮物。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5. 太 2:13-22       希律王要殺害耶穌，約瑟被主的使者指示，就帶著小孩子同他母親逃往埃及。直到希律死了，主再指示，他們便往加利利的拿撒勒城去住在那裡。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6. 路 2:41-52        當耶穌十二歲的時候，上耶路撒冷守逾越節耶穌到聖殿裡，在教師中間一面聽一面問，眾人都希奇他的聰明和應對。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75C57453-07BD-422A-B6C3-AD029AB30DB3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089" y="-45080"/>
            <a:ext cx="4944440" cy="742309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45B392CE-50A3-4091-9D2B-A4A2C84C5D75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204" y="4083197"/>
            <a:ext cx="3836168" cy="5759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3CEFE5FB-F725-4762-9374-B3033462EB9C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672" y="5131435"/>
            <a:ext cx="3061934" cy="4596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E1FC02B9-3635-4C9B-9B6F-4A878E27C7B8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9990" y="137361"/>
            <a:ext cx="3710573" cy="5565861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5310161" y="263715"/>
            <a:ext cx="2932689" cy="607061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主誕堂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182DC2F2-99A1-4D40-91A3-6C7DE091160E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28" y="991033"/>
            <a:ext cx="5274027" cy="7032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75CA17A0-E6A2-4EA1-A5CB-B749459AE553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6210" y="4240724"/>
            <a:ext cx="6538339" cy="4903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05F37BE6-C8FB-4C4B-95E9-DADD37040F5A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4824" y="-29567"/>
            <a:ext cx="3980246" cy="5306995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3149908" y="187572"/>
            <a:ext cx="3461389" cy="607061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伯利恆午餐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C544E61E-DE98-442B-AB2D-56DC49DDA700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4" y="5147366"/>
            <a:ext cx="6016929" cy="4512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AF467650-3F7E-4D0E-83BA-BA621DC6CE83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6419" y="38356"/>
            <a:ext cx="5794825" cy="7726435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2170264" y="288013"/>
            <a:ext cx="2468262" cy="619380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1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1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牧人堂</a:t>
            </a:r>
          </a:p>
        </p:txBody>
      </p:sp>
      <p:pic>
        <p:nvPicPr>
          <p:cNvPr id="56" name="49A71F8C-95E8-4D34-84FD-2A925E03576A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14" y="1158922"/>
            <a:ext cx="5739491" cy="4304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E1A2FA4B-CCB2-4C02-8FA4-25C93204F4F4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36369" y="6803827"/>
            <a:ext cx="3872105" cy="29040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44536F95-38EB-45C9-85DA-1E164643592B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56" y="52688"/>
            <a:ext cx="9371985" cy="702899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6713286" y="8304153"/>
            <a:ext cx="3507074" cy="607060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拿撒勒人村</a:t>
            </a:r>
          </a:p>
        </p:txBody>
      </p:sp>
      <p:pic>
        <p:nvPicPr>
          <p:cNvPr id="61" name="C849807D-C648-4C16-9A3A-DE2F776542DB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2136" y="1312357"/>
            <a:ext cx="4575969" cy="6101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C8AF3495-A1DD-4B16-B45B-614A4B23510C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448" y="5110544"/>
            <a:ext cx="3455791" cy="4607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934186E9-D754-40EB-A18D-71DE0934FCD6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76483" y="-9949"/>
            <a:ext cx="3628781" cy="4838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A447060B-C2CC-40AC-8A73-D1FDF72595B7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33" y="1935144"/>
            <a:ext cx="7085666" cy="4719679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2530970" y="223847"/>
            <a:ext cx="2765299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報喜堂</a:t>
            </a:r>
          </a:p>
        </p:txBody>
      </p:sp>
      <p:pic>
        <p:nvPicPr>
          <p:cNvPr id="67" name="7CBCE09A-C4D4-4D96-B965-6050204D0419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273" y="5328837"/>
            <a:ext cx="6547505" cy="4361219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216C1C5B-0EDA-4261-A565-201DC4813B04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875" y="5805004"/>
            <a:ext cx="2755281" cy="4136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0E743BC0-9C55-4D87-81D7-287260F60677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18942" y="1462427"/>
            <a:ext cx="2927680" cy="39035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E44BA094-2961-4947-818B-52FF6DC4A03F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75" y="-1"/>
            <a:ext cx="5989929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6140747" y="283844"/>
            <a:ext cx="6814546" cy="9185912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1. 太 3:13-17，可 1:9-11，路 3:21-22，約 1:29-34      耶穌從加利利的拿撒勒來到約但河東的伯大尼，約翰為他施洗，他受了洗，天就開了，聖靈降臨在他身上。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2. 太 4:1-11，可 1:12-13，路 4:1-13    耶穌被聖靈引到曠野，受魔鬼四十天的試探。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　*太4:17，可1:14-15，路3:23    耶穌年約三十歲時，就傳起道來，宣傳神國的福音。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3. 約 1:35-49       耶穌去加利利工作，在途中收安得烈、西門彼得、腓力、拿但業為門徒。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4. 約 2:1-11          耶穌到迦拿去參加娶親的筵席，他使水變酒，是耶穌的頭一件神蹟。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5. 約 2:12             第一次去迦百農工作。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6. 約 2:13-3:21     耶穌去耶路撒冷過逾越節，他第一次潔淨聖殿，並與尼哥底母談道。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95BDB46F-862E-442C-905C-5E84FB850717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93" y="58475"/>
            <a:ext cx="8497281" cy="6372962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BE48E50E-0810-40C6-AE44-514FBE491F14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384" y="389375"/>
            <a:ext cx="4578274" cy="6873372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15A6ADC3-DB43-40F2-B991-7BF6363C63EA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3789" y="6020582"/>
            <a:ext cx="4957053" cy="371779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871103" y="10653"/>
            <a:ext cx="2765300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約旦河</a:t>
            </a:r>
          </a:p>
        </p:txBody>
      </p:sp>
      <p:sp>
        <p:nvSpPr>
          <p:cNvPr id="78" name="Shape 78"/>
          <p:cNvSpPr/>
          <p:nvPr/>
        </p:nvSpPr>
        <p:spPr>
          <a:xfrm>
            <a:off x="7075650" y="239076"/>
            <a:ext cx="3648529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曠野受試探</a:t>
            </a:r>
          </a:p>
        </p:txBody>
      </p:sp>
      <p:pic>
        <p:nvPicPr>
          <p:cNvPr id="79" name="C7385102-C7E1-40D9-A751-83045DEB2BCA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8877" y="7082280"/>
            <a:ext cx="3358712" cy="2519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48ABF8FE-95DA-4CE0-996B-C46DB30439B0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99639" y="5341407"/>
            <a:ext cx="3282190" cy="4376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E44BA094-2961-4947-818B-52FF6DC4A03F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75" y="-1"/>
            <a:ext cx="5989929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6064607" y="220408"/>
            <a:ext cx="6905915" cy="9312783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7. 約 3:22-4:2       耶穌到猶太地居住和施洗。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8. 約 4:3-42         耶穌在去加利利的路上，經過撒瑪利亞的敘加城，在雅各井傍與撒瑪利亞的婦人談道。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9. 約 4:46-54         回到加利利，耶穌在迦拿醫好大臣病重兒子的病。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10. 路 4:16-30       回拿撒勒工作但被拒。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11. 太 4:12-16       再到迦百農工作。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12. 太 4:18-22，可 1:16-20，路 5:1-11   在加利利海邊傳道，收西門、安得烈、雅各和約翰作門徒。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　*太8:1-17，可1:21-34，路4:31-41     回迦百農工作。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13. 太 4:23-25，可 1:35-45，路 4:42-44      到加利利全地各會堂傳道，他的名聲就傳遍了敘利亞，當下有許多人從加利利、低加波利、耶路撒冷、猶太、約但河外來跟著他。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　*太9:1-17，可2:1-22，路5:17-39     回迦百農工作，收馬太和利未作門徒。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14. 約 5:1-47    上耶路撒冷過節和工作，在畢士大池治癒瞎子。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2C87741C-2DD0-421A-9BC1-5B202FFF7789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399" y="20"/>
            <a:ext cx="6496737" cy="9753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EB4868B5-C1F1-4B92-9FCC-C826AE1FF47D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49482" y="5241947"/>
            <a:ext cx="2651523" cy="3750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8873C270-B96F-454F-BD06-7000F738A72D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08329" y="412062"/>
            <a:ext cx="5084974" cy="3813732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88"/>
          <p:cNvSpPr/>
          <p:nvPr/>
        </p:nvSpPr>
        <p:spPr>
          <a:xfrm>
            <a:off x="8668260" y="102023"/>
            <a:ext cx="2765299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加利利海</a:t>
            </a:r>
          </a:p>
        </p:txBody>
      </p:sp>
      <p:pic>
        <p:nvPicPr>
          <p:cNvPr id="89" name="7EB86ECA-96A4-472E-BC44-A1E573DF5DF0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8440" y="4246366"/>
            <a:ext cx="3234214" cy="4851322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hape 90"/>
          <p:cNvSpPr/>
          <p:nvPr/>
        </p:nvSpPr>
        <p:spPr>
          <a:xfrm>
            <a:off x="6660722" y="9011826"/>
            <a:ext cx="3389650" cy="656336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彼得受職堂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A3207C26-2201-422D-8FDF-31D29B7060F2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06" y="0"/>
            <a:ext cx="7050796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/>
          <p:nvPr/>
        </p:nvSpPr>
        <p:spPr>
          <a:xfrm>
            <a:off x="7107890" y="14287"/>
            <a:ext cx="5870406" cy="9725025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1.  太 12:1-21，可 2:23-3:12，路 6:1-19          耶穌從耶路撒冷返加利利。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2. 可 3:13-19，路 6:12-16         在迦百農附近揀選十二個門徒。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3. 太 5:1-7:29，路 6:20-49        耶穌上山 ( 可能是在塔加 ) 訓眾論福 ( 即是登山寶訓 )。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4. 太 8:5-13，路 7:1-10             在迦百農醫好百夫長的僕人。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5. 路 7:11-17              在拿因叫寡婦的兒子復活。*太11:2-o:22-13:52，8:23-27，可3:20-4:41，路7:36-8:25，11:14-36   在加利利地諸工作。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6. 太 8:28-34，9:18-34，可 5:1-43，路 8:26-56      在加大拉地方 ( 在路加福音中是格拉森地方 ) 趕出兩個人身上的群鬼入豬群等事蹟。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7. 太 13:54-58，可 6:1-6.      去拿撒勒，再次被拒。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　*太10:1-11:1，可6:7-13，路9:1-6     耶穌差遣十二個門徒出去宣傳神國的道，並醫治病人。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9C4DAA49-0BD2-461A-A08A-6FDDBE1A6617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46535" y="1882082"/>
            <a:ext cx="5395637" cy="3866420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11BE34DD-BA67-48F7-9FD3-C24D50D54375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5775" y="7036138"/>
            <a:ext cx="3166617" cy="237496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98866D7A-FCD2-4ED3-B8DE-42FF2D1E0062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14836"/>
            <a:ext cx="7858921" cy="589419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8637803" y="1119725"/>
            <a:ext cx="3541932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五餅二魚堂</a:t>
            </a:r>
          </a:p>
        </p:txBody>
      </p:sp>
      <p:sp>
        <p:nvSpPr>
          <p:cNvPr id="99" name="Shape 99"/>
          <p:cNvSpPr/>
          <p:nvPr/>
        </p:nvSpPr>
        <p:spPr>
          <a:xfrm>
            <a:off x="274770" y="4077931"/>
            <a:ext cx="3541933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迦百農遺跡</a:t>
            </a:r>
          </a:p>
        </p:txBody>
      </p:sp>
      <p:sp>
        <p:nvSpPr>
          <p:cNvPr id="100" name="Shape 100"/>
          <p:cNvSpPr/>
          <p:nvPr/>
        </p:nvSpPr>
        <p:spPr>
          <a:xfrm>
            <a:off x="10492822" y="9042288"/>
            <a:ext cx="1912525" cy="656336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？</a:t>
            </a:r>
          </a:p>
        </p:txBody>
      </p:sp>
      <p:pic>
        <p:nvPicPr>
          <p:cNvPr id="101" name="2601A213-CB7B-4365-A839-BF4F77E517DC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009" y="-60462"/>
            <a:ext cx="5454112" cy="4090585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102"/>
          <p:cNvSpPr/>
          <p:nvPr/>
        </p:nvSpPr>
        <p:spPr>
          <a:xfrm>
            <a:off x="841819" y="270903"/>
            <a:ext cx="2407836" cy="656337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八福堂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A3207C26-2201-422D-8FDF-31D29B7060F2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06" y="0"/>
            <a:ext cx="7050796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7107891" y="88900"/>
            <a:ext cx="5809495" cy="9575800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8. 太 14:13-21，可 6:30-44，路 9:10-17，約 6:1-14 在伯賽大附近，耶穌以五個餅，兩條魚給五千人吃飽後還有餘。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9. 太 14:22-33，可 6:45-52，約 6:16-21      耶穌夜間在海面上行走。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10. 太 14:34-36，可 6:53-56     耶穌在革尼撒勒地方治好很多人的病。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11. 太 15:21-31，可 7:24-37     耶穌往推羅西頓去，再經低加波利境內回加利利。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12. 太 15:32-39，可 8:1-9        耶穌以七個餅，幾條小魚給四千人吃飽了還有餘。然後去馬加丹的境界 ( 在馬可福音中是大瑪努他 )。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13. 太 16:13-28，可 8:27-9:1，路 9:18-27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耶穌去該撒利亞腓立比，彼得在那裡認耶穌是基督，主預言自己的死並應許天國。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14. 太 17:1-21，可 9:2-29，路 9:28-43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耶穌登山 ( 可能是在他泊山 ) 後變像。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*太17:22-18:35，可9:30-50，路9:43-62      回迦百農工作。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15. 太 19:1     去耶路撒冷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29883714-F799-46B6-AE61-5DE7B435E7B7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54" y="0"/>
            <a:ext cx="7315201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EC5E3EB5-C3F6-4DF7-8789-9B811F93C9EA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84035" y="5362724"/>
            <a:ext cx="3323762" cy="43578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AF238008-55EF-4655-A348-08773542AA88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478" y="-197061"/>
            <a:ext cx="4493738" cy="5991651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659957" y="8741940"/>
            <a:ext cx="3670301" cy="607060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該撒利亞腓立比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69604282-5AA1-47BD-AB08-1720C8EB7611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024" y="0"/>
            <a:ext cx="5818966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Shape 113"/>
          <p:cNvSpPr/>
          <p:nvPr/>
        </p:nvSpPr>
        <p:spPr>
          <a:xfrm>
            <a:off x="5888229" y="205993"/>
            <a:ext cx="6993854" cy="9341614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1. 太 19:1，路 9:51-56，約 7:10     耶穌上耶路撒冷，途中在撒瑪利亞境內某地被拒。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*約7:2-10:21  主耶穌到了耶路撒冷，白天在殿中工作，晚上到橄欖山休息。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*路10:1-24       耶穌差遣七十個人出去傳福音。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2. 路 10:25-17:10，約 10:22-42        耶穌去到約但河外工作。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3. 約 11:1-44       主耶穌在伯大尼叫拉撒路復活。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4. 約 11:54-57    耶穌離開猶太，到曠野中的以法蓮城去和門徒同住。從那日起，猶太人就商議要殺耶穌。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5. 路 17:11         耶穌往耶路撒冷去。經過撒瑪利亞和加利利。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6. 太 19:1-20:28，可 10:1-45，路 18:1-34         耶穌再到約但河外去工作。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7. 太 20:29-34，可 10:46-52，路 18:35-19:27 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耶穌在耶利哥醫治好瞎子，見稅吏長撒該。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8. 約 12:1       耶穌到伯大尼去馬大的家。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840674" y="483361"/>
            <a:ext cx="11323453" cy="8786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耶穌進了 耶利哥 ，正經過的時候， 有一個人名叫 撒該 ，作稅吏長，是個財主。 他要看看耶穌是怎樣的人；只因人多，他的身量又矮，所以不得看見， 就跑到前頭，爬上桑樹，要看耶穌，因為耶穌必從那裏經過。 耶穌到了那裏，抬頭一看，對他說：「 撒該 ，快下來！今天我必住在你家裏。」 他就急忙下來，歡歡喜喜地接待耶穌。 眾人看見，都私下議論說：「他竟到罪人家裏去住宿。」 撒該 站著對主說：「主啊，我把所有的一半給窮人；我若訛詐了誰，就還他四倍。」 耶穌說：「今天救恩到了這家，因為他也是 亞伯拉罕 的子孫。 人子來，為要尋找、拯救失喪的人。」 (路加福音 19:1-10 CUNP-神)</a:t>
            </a:r>
          </a:p>
        </p:txBody>
      </p:sp>
      <p:pic>
        <p:nvPicPr>
          <p:cNvPr id="116" name="41BD2BEA-1B97-49D7-91DF-04FD22640400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27" y="501603"/>
            <a:ext cx="11667191" cy="8750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" dur="1500" fill="hold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1582486" y="1310863"/>
            <a:ext cx="9839828" cy="2007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你們蒙召原是為此；因基督也為你們受過苦，給你們留下榜樣，叫你們跟隨他的腳蹤行。 (彼得前書 2:21 CUNP-神)</a:t>
            </a:r>
          </a:p>
        </p:txBody>
      </p:sp>
      <p:sp>
        <p:nvSpPr>
          <p:cNvPr id="119" name="Shape 119"/>
          <p:cNvSpPr/>
          <p:nvPr/>
        </p:nvSpPr>
        <p:spPr>
          <a:xfrm>
            <a:off x="1570226" y="4015781"/>
            <a:ext cx="10138452" cy="2262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若沒有奉差遣，怎能傳道呢？如 經 上所記：「報福音、傳喜信的人，他們的腳 蹤 何等佳美！ 」 (羅馬書 10:15 CUNP-神)</a:t>
            </a:r>
          </a:p>
        </p:txBody>
      </p:sp>
      <p:sp>
        <p:nvSpPr>
          <p:cNvPr id="120" name="Shape 120"/>
          <p:cNvSpPr/>
          <p:nvPr/>
        </p:nvSpPr>
        <p:spPr>
          <a:xfrm>
            <a:off x="1578801" y="6975715"/>
            <a:ext cx="9847197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門徒就出去，走遍各鄉宣傳福音，到處治病。 (路加福音 9:6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1114159" y="1097668"/>
            <a:ext cx="5096389" cy="705612"/>
          </a:xfrm>
          <a:prstGeom prst="rect">
            <a:avLst/>
          </a:prstGeom>
          <a:solidFill>
            <a:srgbClr val="6F8651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我們的反思　</a:t>
            </a:r>
          </a:p>
        </p:txBody>
      </p:sp>
      <p:sp>
        <p:nvSpPr>
          <p:cNvPr id="123" name="Shape 123"/>
          <p:cNvSpPr/>
          <p:nvPr/>
        </p:nvSpPr>
        <p:spPr>
          <a:xfrm>
            <a:off x="3227056" y="3214713"/>
            <a:ext cx="5423806" cy="644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3E231A"/>
                </a:solidFill>
              </a:rPr>
              <a:t>我們一生要的是什麽？</a:t>
            </a:r>
          </a:p>
        </p:txBody>
      </p:sp>
      <p:sp>
        <p:nvSpPr>
          <p:cNvPr id="124" name="Shape 124"/>
          <p:cNvSpPr/>
          <p:nvPr/>
        </p:nvSpPr>
        <p:spPr>
          <a:xfrm>
            <a:off x="3105232" y="4907259"/>
            <a:ext cx="6352720" cy="644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3E231A"/>
                </a:solidFill>
              </a:rPr>
              <a:t>我們服侍的動力是什麽？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1819</Words>
  <Application>Microsoft Macintosh PowerPoint</Application>
  <PresentationFormat>Custom</PresentationFormat>
  <Paragraphs>78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Parchment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Miles Wu</cp:lastModifiedBy>
  <cp:revision>1</cp:revision>
  <dcterms:modified xsi:type="dcterms:W3CDTF">2015-01-30T06:26:21Z</dcterms:modified>
</cp:coreProperties>
</file>